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7" r:id="rId9"/>
    <p:sldId id="261" r:id="rId10"/>
    <p:sldId id="264" r:id="rId11"/>
    <p:sldId id="265" r:id="rId12"/>
    <p:sldId id="266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42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8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9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4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55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9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53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92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8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2CAB9-8F4B-4831-8BB0-03AB6E1AA972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11C8-B99B-474C-9ECB-F87A5E61EC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2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6627" y="418028"/>
            <a:ext cx="9144000" cy="78057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ООШ №3 г. Советска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4832" y="1859734"/>
            <a:ext cx="9144000" cy="2353919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специалистов службы психолого-педагогического сопровождения обучающихся с ОВЗ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9328" y="4557281"/>
            <a:ext cx="6825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Педагог-психолог, учитель-логопед Баженова А.А.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Дрофич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Ж.Н.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6073387"/>
            <a:ext cx="135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оветск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0151" y="25596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опыта работы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учителя-дефектолога</a:t>
            </a:r>
          </a:p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Дрофич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Жанны Николаевны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441" y="696374"/>
            <a:ext cx="5385009" cy="35900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7417" y="306842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работу, направленную на максимальную коррекцию и развитие мыслительных процессов, всех видов памяти и внимания, что способствует дальнейшему обеспечению уровня подготовки обучающихся с ОВЗ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65125"/>
            <a:ext cx="9048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крининговое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учащихся 1 класса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143994"/>
            <a:ext cx="6341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озволяет оценить сформированность у детей когнитивных процессов и  выделить группу «риска» среди обучающихся по возможной неуспеваемости.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95" y="2713654"/>
            <a:ext cx="5367645" cy="357843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70" y="2713654"/>
            <a:ext cx="5367646" cy="35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6542" y="1027906"/>
            <a:ext cx="6096000" cy="47421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«Беседа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Стандартизованная  методика  для  определения  уровня  умственного  развития  младших  школьников  </a:t>
            </a:r>
            <a:r>
              <a:rPr lang="ru-RU" sz="20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Э.Ф.Замбацявичене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"Выделение существенных признаков»</a:t>
            </a:r>
            <a:endParaRPr lang="ru-RU" sz="20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«Понимание сюжетной картины» (М.М. Семаго, Н.Я. Семаго)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«Последовательные картинки»</a:t>
            </a:r>
          </a:p>
          <a:p>
            <a:pPr marL="342900" lvl="0" indent="-342900" algn="just">
              <a:lnSpc>
                <a:spcPct val="115000"/>
              </a:lnSpc>
              <a:spcAft>
                <a:spcPts val="325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Понимание прочитанного текста (М. М. Семаго, Н.Я. Семаго).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325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зрительной памяти Семаго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М.М.</a:t>
            </a:r>
          </a:p>
          <a:p>
            <a:pPr marL="342900" lvl="0" indent="-342900" algn="just">
              <a:lnSpc>
                <a:spcPct val="115000"/>
              </a:lnSpc>
              <a:spcAft>
                <a:spcPts val="325"/>
              </a:spcAft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Пьерона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Рузера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42" y="204101"/>
            <a:ext cx="4645111" cy="2973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43" y="3542399"/>
            <a:ext cx="4645111" cy="30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71067" y="1487877"/>
            <a:ext cx="6096000" cy="4191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глубокого анализа проследить в динамике развитие конкретного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обучающегося;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своевременно скорректировать образовательный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маршрут, направления социализации, включение в различные виды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деятельности;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оказать помощь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поддержку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самому обучающемуся, так и его родителям (законным представителям), а так же учителям-предметникам для продуктивной работы.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933" y="12757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специалистами школьной службы сопровождения помогает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8" y="1751838"/>
            <a:ext cx="4808002" cy="35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542" y="230188"/>
            <a:ext cx="98589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командного взаимодействия специалистов сопровождения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бучающихся с  ОВЗ в МБОУ ООШ №3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9788" y="3212160"/>
            <a:ext cx="977161" cy="16845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25994" y="4936990"/>
            <a:ext cx="1940010" cy="404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с ОВЗ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494" y="2485666"/>
            <a:ext cx="2608479" cy="902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(консультирование родителей)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94" y="3900388"/>
            <a:ext cx="2560986" cy="11850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81336" y="1659744"/>
            <a:ext cx="1774246" cy="697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ПМПК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4659" y="2464361"/>
            <a:ext cx="2387600" cy="781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33964" y="2435751"/>
            <a:ext cx="2149205" cy="85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ндивидуальные коррекционные маршруты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72712" y="3839113"/>
            <a:ext cx="1559725" cy="85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читель-логопед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8325" y="5678752"/>
            <a:ext cx="2387600" cy="85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рабочих программ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15068" y="3839113"/>
            <a:ext cx="1559725" cy="85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едагог-психолог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437" y="3954288"/>
            <a:ext cx="2500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Поэтапный контроль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успеваемостью,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екомендации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учителям-предметникам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62404" y="5348705"/>
            <a:ext cx="1559725" cy="85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159207" y="1845668"/>
            <a:ext cx="1922129" cy="8630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103480" y="4001295"/>
            <a:ext cx="2289787" cy="51058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095998" y="5341590"/>
            <a:ext cx="0" cy="32014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159207" y="3105181"/>
            <a:ext cx="2234060" cy="84910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272098" y="3285773"/>
            <a:ext cx="254851" cy="41584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13839">
            <a:off x="5338826" y="3222911"/>
            <a:ext cx="451143" cy="542591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 flipV="1">
            <a:off x="6354136" y="3014133"/>
            <a:ext cx="2179828" cy="8249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520867" y="4183281"/>
            <a:ext cx="1294201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855582" y="1825625"/>
            <a:ext cx="1678382" cy="80951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552007" y="5085406"/>
            <a:ext cx="2412581" cy="109155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784080" y="3285773"/>
            <a:ext cx="33251" cy="16109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>
            <a:off x="7334547" y="4896692"/>
            <a:ext cx="2482784" cy="13018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8420793" y="3285773"/>
            <a:ext cx="565266" cy="5505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endCxn id="14" idx="0"/>
          </p:cNvCxnSpPr>
          <p:nvPr/>
        </p:nvCxnSpPr>
        <p:spPr>
          <a:xfrm>
            <a:off x="10300429" y="3285773"/>
            <a:ext cx="852146" cy="5533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9817331" y="4896692"/>
            <a:ext cx="555381" cy="4448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7355925" y="4691732"/>
            <a:ext cx="459143" cy="9870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7355925" y="6198561"/>
            <a:ext cx="1806479" cy="3328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9817331" y="4691731"/>
            <a:ext cx="555381" cy="2049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7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94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3131"/>
            <a:ext cx="10956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педагогический консилиум (</a:t>
            </a:r>
            <a:r>
              <a:rPr lang="ru-RU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ППк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02411" y="120605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ППК является обеспечение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диагностико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коррекционного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-педагогического сопровождения обучающихся  с отклонениями в развитии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2634" y="2543961"/>
            <a:ext cx="77126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заместитель руководителя образовательной       организации по УВР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заместитель председателя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педагог (классный руководитель)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учитель-дефектолог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учитель-логопед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педагог-психолог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социальный педагог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секретарь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963827" y="5970474"/>
            <a:ext cx="10527957" cy="7878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	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индивидуального маршрута на основе заключения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ЦПМПк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94023" y="5184127"/>
            <a:ext cx="9304636" cy="749094"/>
          </a:xfrm>
          <a:prstGeom prst="roundRect">
            <a:avLst>
              <a:gd name="adj" fmla="val 134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документов для прохождения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ЦПМПк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программы обучения и воспитания детей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48931" y="4347829"/>
            <a:ext cx="8056604" cy="799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плановых, внеплановых заседаний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27405" y="3467493"/>
            <a:ext cx="6722076" cy="84308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подписания  Согласия родителей (законных представителей) обучающегося на проведение психолого-педагогического обследования специалистами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05880" y="2654455"/>
            <a:ext cx="4979770" cy="7799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усвоения образовательной программы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50722" y="1810549"/>
            <a:ext cx="4090087" cy="8107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семьей, сбор информации о развитии ребенка,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образовательного запроса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597" y="22374"/>
            <a:ext cx="1097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командного взаимодействия специалистов сопровождения с детьми с ограниченными возможностями здоровья и детьми - инвалидами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7766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7103" y="365125"/>
            <a:ext cx="6920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опыта работы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учителя-логопеда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Баженовой Анжелики Анатольевны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фото на вебинар\DSC_04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6" y="889686"/>
            <a:ext cx="3667898" cy="263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87" y="2206120"/>
            <a:ext cx="3719383" cy="2745573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85" y="4113379"/>
            <a:ext cx="3641124" cy="24042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30196" y="508663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«Диагностический альбом речевого развития»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677" y="5364685"/>
            <a:ext cx="3412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Татьяна Юрьевна/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45" y="1825625"/>
            <a:ext cx="5306509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0151" y="716691"/>
            <a:ext cx="532988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формирующие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грамматическую сторону речи: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игра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меня есть, у меня нет».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цель – формирование умения образовывать формы Родительного падежа существительных единственного и множественного числа, а также умение обогащать речь прилагательными и причастиями.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игра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«Семейка слов»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формирование умений подбирать родственные слова и отсеивать слова со схожими корнями, но с разным значением;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15941" y="4307077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формирующие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эмоциональность речи: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игра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«Тихо-громко»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умение контролировать силу голоса и степень эмоциональности высказывания.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	игра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 мое настроение»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умение придавать высказыванию различную эмоциональную окраску.</a:t>
            </a:r>
          </a:p>
          <a:p>
            <a:pPr algn="just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092" y="46640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108" y="544110"/>
            <a:ext cx="4214390" cy="34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6076" y="365125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стихотворение, состоящее из пяти строк, помогает формировать представления детей о разнице между частями речи, а также развивает образность и эмоциональность речи.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построения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1. Кто? Что?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 существительное в качестве названия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2. Какой? Какая? Какое?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два прилагательных которые помогают раскрыть тему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3. Что делает?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три глагола, обозначающих действия по теме.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4.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предложение, объясняющее, что мы думаем об этом.</a:t>
            </a: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5. Кто? Что?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синоним названию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793"/>
          <a:stretch/>
        </p:blipFill>
        <p:spPr>
          <a:xfrm>
            <a:off x="6831495" y="2629586"/>
            <a:ext cx="5052113" cy="3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1654" y="367803"/>
            <a:ext cx="2424519" cy="2709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3000" y="255965"/>
            <a:ext cx="69201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опыта работы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педагога-психолога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Баженовой Анжелики Анатольевны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532" y="3409901"/>
            <a:ext cx="2334970" cy="31153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0234" y="2191047"/>
            <a:ext cx="6096000" cy="14373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Методики: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ли ребенку в школе»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Гинзбурга М.Ю;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уровня школьной мотивации»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Лускановой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опросник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«Чувства в школе»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Левченко С.В. 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Гинзбурга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«Изучение мотивов учения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501" y="3890356"/>
            <a:ext cx="4073619" cy="23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6931" y="365125"/>
            <a:ext cx="7068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гровой набор  «Дары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Илья Псёл\Desktop\IMG_20210312_1228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3" y="1144291"/>
            <a:ext cx="2182495" cy="291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Илья Псёл\Desktop\IMG_20210312_124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93" y="2214021"/>
            <a:ext cx="2211070" cy="294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88" y="3073718"/>
            <a:ext cx="2329180" cy="310324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02299" y="2074004"/>
            <a:ext cx="57054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688</Words>
  <Application>Microsoft Office PowerPoint</Application>
  <PresentationFormat>Широкоэкранный</PresentationFormat>
  <Paragraphs>88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МБОУ ООШ №3 г. Советска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ООШ № г. Советска</dc:title>
  <dc:creator>Ольга Вячеславовна Тульская</dc:creator>
  <cp:lastModifiedBy>Ольга Вячеславовна Тульская</cp:lastModifiedBy>
  <cp:revision>22</cp:revision>
  <dcterms:created xsi:type="dcterms:W3CDTF">2021-03-18T17:41:23Z</dcterms:created>
  <dcterms:modified xsi:type="dcterms:W3CDTF">2021-03-19T12:48:42Z</dcterms:modified>
</cp:coreProperties>
</file>